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2A060-075B-4BC3-B67B-F0DF861C6B6F}" type="datetimeFigureOut">
              <a:rPr lang="ru-RU" smtClean="0"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93094-C0CF-40BF-8885-5C45F4E643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741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2A060-075B-4BC3-B67B-F0DF861C6B6F}" type="datetimeFigureOut">
              <a:rPr lang="ru-RU" smtClean="0"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93094-C0CF-40BF-8885-5C45F4E643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469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2A060-075B-4BC3-B67B-F0DF861C6B6F}" type="datetimeFigureOut">
              <a:rPr lang="ru-RU" smtClean="0"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93094-C0CF-40BF-8885-5C45F4E643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515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2A060-075B-4BC3-B67B-F0DF861C6B6F}" type="datetimeFigureOut">
              <a:rPr lang="ru-RU" smtClean="0"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93094-C0CF-40BF-8885-5C45F4E643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206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2A060-075B-4BC3-B67B-F0DF861C6B6F}" type="datetimeFigureOut">
              <a:rPr lang="ru-RU" smtClean="0"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93094-C0CF-40BF-8885-5C45F4E643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436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2A060-075B-4BC3-B67B-F0DF861C6B6F}" type="datetimeFigureOut">
              <a:rPr lang="ru-RU" smtClean="0"/>
              <a:t>06.03.2017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93094-C0CF-40BF-8885-5C45F4E643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687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2A060-075B-4BC3-B67B-F0DF861C6B6F}" type="datetimeFigureOut">
              <a:rPr lang="ru-RU" smtClean="0"/>
              <a:t>06.03.2017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93094-C0CF-40BF-8885-5C45F4E643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81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2A060-075B-4BC3-B67B-F0DF861C6B6F}" type="datetimeFigureOut">
              <a:rPr lang="ru-RU" smtClean="0"/>
              <a:t>06.03.2017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93094-C0CF-40BF-8885-5C45F4E643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831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2A060-075B-4BC3-B67B-F0DF861C6B6F}" type="datetimeFigureOut">
              <a:rPr lang="ru-RU" smtClean="0"/>
              <a:t>06.03.2017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93094-C0CF-40BF-8885-5C45F4E643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217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2A060-075B-4BC3-B67B-F0DF861C6B6F}" type="datetimeFigureOut">
              <a:rPr lang="ru-RU" smtClean="0"/>
              <a:t>06.03.2017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93094-C0CF-40BF-8885-5C45F4E643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559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2A060-075B-4BC3-B67B-F0DF861C6B6F}" type="datetimeFigureOut">
              <a:rPr lang="ru-RU" smtClean="0"/>
              <a:t>06.03.2017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93094-C0CF-40BF-8885-5C45F4E643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494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2A060-075B-4BC3-B67B-F0DF861C6B6F}" type="datetimeFigureOut">
              <a:rPr lang="ru-RU" smtClean="0"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93094-C0CF-40BF-8885-5C45F4E643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255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PC\Desktop\степи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24566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PC\Desktop\степи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19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PC\Desktop\степи\i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798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PC\Desktop\степи\i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14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PC\Desktop\степи\i (10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330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PC\Desktop\степи\i (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12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312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PC\Desktop\степи\i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97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PC\Desktop\степи\i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763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PC\Desktop\степи\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57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PC\Desktop\степи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245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PC\Desktop\степи\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672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PC\Desktop\степи\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87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PC\Desktop\степи\img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89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</TotalTime>
  <Words>0</Words>
  <Application>Microsoft Office PowerPoint</Application>
  <PresentationFormat>Экран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PC</cp:lastModifiedBy>
  <cp:revision>3</cp:revision>
  <dcterms:created xsi:type="dcterms:W3CDTF">2017-03-06T09:53:41Z</dcterms:created>
  <dcterms:modified xsi:type="dcterms:W3CDTF">2017-03-06T20:29:43Z</dcterms:modified>
</cp:coreProperties>
</file>